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4400213" cy="25595263"/>
  <p:notesSz cx="6858000" cy="9144000"/>
  <p:defaultTextStyle>
    <a:defPPr>
      <a:defRPr lang="pt-BR"/>
    </a:defPPr>
    <a:lvl1pPr algn="l" defTabSz="3290662" rtl="0" fontAlgn="base">
      <a:spcBef>
        <a:spcPct val="0"/>
      </a:spcBef>
      <a:spcAft>
        <a:spcPct val="0"/>
      </a:spcAft>
      <a:defRPr sz="6475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1644726" indent="-1296431" algn="l" defTabSz="3290662" rtl="0" fontAlgn="base">
      <a:spcBef>
        <a:spcPct val="0"/>
      </a:spcBef>
      <a:spcAft>
        <a:spcPct val="0"/>
      </a:spcAft>
      <a:defRPr sz="6475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3290662" indent="-2594072" algn="l" defTabSz="3290662" rtl="0" fontAlgn="base">
      <a:spcBef>
        <a:spcPct val="0"/>
      </a:spcBef>
      <a:spcAft>
        <a:spcPct val="0"/>
      </a:spcAft>
      <a:defRPr sz="6475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4936597" indent="-3891712" algn="l" defTabSz="3290662" rtl="0" fontAlgn="base">
      <a:spcBef>
        <a:spcPct val="0"/>
      </a:spcBef>
      <a:spcAft>
        <a:spcPct val="0"/>
      </a:spcAft>
      <a:defRPr sz="6475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6582533" indent="-5189353" algn="l" defTabSz="3290662" rtl="0" fontAlgn="base">
      <a:spcBef>
        <a:spcPct val="0"/>
      </a:spcBef>
      <a:spcAft>
        <a:spcPct val="0"/>
      </a:spcAft>
      <a:defRPr sz="6475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1741475" algn="l" defTabSz="696590" rtl="0" eaLnBrk="1" latinLnBrk="0" hangingPunct="1">
      <a:defRPr sz="6475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089770" algn="l" defTabSz="696590" rtl="0" eaLnBrk="1" latinLnBrk="0" hangingPunct="1">
      <a:defRPr sz="6475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2438065" algn="l" defTabSz="696590" rtl="0" eaLnBrk="1" latinLnBrk="0" hangingPunct="1">
      <a:defRPr sz="6475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2786360" algn="l" defTabSz="696590" rtl="0" eaLnBrk="1" latinLnBrk="0" hangingPunct="1">
      <a:defRPr sz="6475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F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>
        <p:scale>
          <a:sx n="35" d="100"/>
          <a:sy n="35" d="100"/>
        </p:scale>
        <p:origin x="3192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E6FEBF-1868-4424-B9E5-AC704CD18265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562225" y="1143000"/>
            <a:ext cx="17335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6A8BD4-0F99-409E-B16B-724E490F45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3576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96590" rtl="0" eaLnBrk="1" latinLnBrk="0" hangingPunct="1">
      <a:defRPr sz="914" kern="1200">
        <a:solidFill>
          <a:schemeClr val="tx1"/>
        </a:solidFill>
        <a:latin typeface="+mn-lt"/>
        <a:ea typeface="+mn-ea"/>
        <a:cs typeface="+mn-cs"/>
      </a:defRPr>
    </a:lvl1pPr>
    <a:lvl2pPr marL="348295" algn="l" defTabSz="696590" rtl="0" eaLnBrk="1" latinLnBrk="0" hangingPunct="1">
      <a:defRPr sz="914" kern="1200">
        <a:solidFill>
          <a:schemeClr val="tx1"/>
        </a:solidFill>
        <a:latin typeface="+mn-lt"/>
        <a:ea typeface="+mn-ea"/>
        <a:cs typeface="+mn-cs"/>
      </a:defRPr>
    </a:lvl2pPr>
    <a:lvl3pPr marL="696590" algn="l" defTabSz="696590" rtl="0" eaLnBrk="1" latinLnBrk="0" hangingPunct="1">
      <a:defRPr sz="914" kern="1200">
        <a:solidFill>
          <a:schemeClr val="tx1"/>
        </a:solidFill>
        <a:latin typeface="+mn-lt"/>
        <a:ea typeface="+mn-ea"/>
        <a:cs typeface="+mn-cs"/>
      </a:defRPr>
    </a:lvl3pPr>
    <a:lvl4pPr marL="1044885" algn="l" defTabSz="696590" rtl="0" eaLnBrk="1" latinLnBrk="0" hangingPunct="1">
      <a:defRPr sz="914" kern="1200">
        <a:solidFill>
          <a:schemeClr val="tx1"/>
        </a:solidFill>
        <a:latin typeface="+mn-lt"/>
        <a:ea typeface="+mn-ea"/>
        <a:cs typeface="+mn-cs"/>
      </a:defRPr>
    </a:lvl4pPr>
    <a:lvl5pPr marL="1393180" algn="l" defTabSz="696590" rtl="0" eaLnBrk="1" latinLnBrk="0" hangingPunct="1">
      <a:defRPr sz="914" kern="1200">
        <a:solidFill>
          <a:schemeClr val="tx1"/>
        </a:solidFill>
        <a:latin typeface="+mn-lt"/>
        <a:ea typeface="+mn-ea"/>
        <a:cs typeface="+mn-cs"/>
      </a:defRPr>
    </a:lvl5pPr>
    <a:lvl6pPr marL="1741475" algn="l" defTabSz="696590" rtl="0" eaLnBrk="1" latinLnBrk="0" hangingPunct="1">
      <a:defRPr sz="914" kern="1200">
        <a:solidFill>
          <a:schemeClr val="tx1"/>
        </a:solidFill>
        <a:latin typeface="+mn-lt"/>
        <a:ea typeface="+mn-ea"/>
        <a:cs typeface="+mn-cs"/>
      </a:defRPr>
    </a:lvl6pPr>
    <a:lvl7pPr marL="2089770" algn="l" defTabSz="696590" rtl="0" eaLnBrk="1" latinLnBrk="0" hangingPunct="1">
      <a:defRPr sz="914" kern="1200">
        <a:solidFill>
          <a:schemeClr val="tx1"/>
        </a:solidFill>
        <a:latin typeface="+mn-lt"/>
        <a:ea typeface="+mn-ea"/>
        <a:cs typeface="+mn-cs"/>
      </a:defRPr>
    </a:lvl7pPr>
    <a:lvl8pPr marL="2438065" algn="l" defTabSz="696590" rtl="0" eaLnBrk="1" latinLnBrk="0" hangingPunct="1">
      <a:defRPr sz="914" kern="1200">
        <a:solidFill>
          <a:schemeClr val="tx1"/>
        </a:solidFill>
        <a:latin typeface="+mn-lt"/>
        <a:ea typeface="+mn-ea"/>
        <a:cs typeface="+mn-cs"/>
      </a:defRPr>
    </a:lvl8pPr>
    <a:lvl9pPr marL="2786360" algn="l" defTabSz="696590" rtl="0" eaLnBrk="1" latinLnBrk="0" hangingPunct="1">
      <a:defRPr sz="91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80156" y="4989968"/>
            <a:ext cx="12239899" cy="3697403"/>
          </a:xfrm>
        </p:spPr>
        <p:txBody>
          <a:bodyPr/>
          <a:lstStyle>
            <a:lvl1pPr>
              <a:defRPr sz="10000"/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0005" y="11429479"/>
            <a:ext cx="13440199" cy="5886909"/>
          </a:xfrm>
        </p:spPr>
        <p:txBody>
          <a:bodyPr/>
          <a:lstStyle>
            <a:lvl1pPr marL="0" indent="0" algn="ctr">
              <a:buNone/>
              <a:defRPr sz="10500">
                <a:solidFill>
                  <a:schemeClr val="tx1">
                    <a:tint val="75000"/>
                  </a:schemeClr>
                </a:solidFill>
              </a:defRPr>
            </a:lvl1pPr>
            <a:lvl2pPr marL="2160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4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7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20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3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F414B-19F7-45E6-BBF9-0BC377126413}" type="datetimeFigureOut">
              <a:rPr lang="pt-BR"/>
              <a:pPr>
                <a:defRPr/>
              </a:pPr>
              <a:t>02/09/2024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0DC7A9-499F-40DF-9124-946DDF73EF0B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563488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BFDD7-26AA-4C0B-B4F8-AEFB43F9549F}" type="datetimeFigureOut">
              <a:rPr lang="pt-BR"/>
              <a:pPr>
                <a:defRPr/>
              </a:pPr>
              <a:t>02/09/2024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D41589-FFC3-44B6-B302-3EF5A3701F19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873756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774309" y="4356531"/>
            <a:ext cx="20410303" cy="92873476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36736" y="4356531"/>
            <a:ext cx="60917566" cy="92873476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884BF-7274-41EF-B95D-524892F24AA0}" type="datetimeFigureOut">
              <a:rPr lang="pt-BR"/>
              <a:pPr>
                <a:defRPr/>
              </a:pPr>
              <a:t>02/09/2024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AC6593-9DB3-47FB-9C93-4002D533D03D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136542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00F77-633F-41E2-9EEB-127C6C3D38A3}" type="datetimeFigureOut">
              <a:rPr lang="pt-BR"/>
              <a:pPr>
                <a:defRPr/>
              </a:pPr>
              <a:t>02/09/2024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B8C888-2232-40F0-8EBC-BCA57D8D390C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016939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16692" y="14802596"/>
            <a:ext cx="16320241" cy="4575154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516692" y="9763531"/>
            <a:ext cx="16320241" cy="5039066"/>
          </a:xfrm>
        </p:spPr>
        <p:txBody>
          <a:bodyPr anchor="b"/>
          <a:lstStyle>
            <a:lvl1pPr marL="0" indent="0">
              <a:buNone/>
              <a:defRPr sz="9501">
                <a:solidFill>
                  <a:schemeClr val="tx1">
                    <a:tint val="75000"/>
                  </a:schemeClr>
                </a:solidFill>
              </a:defRPr>
            </a:lvl1pPr>
            <a:lvl2pPr marL="2160294" indent="0">
              <a:buNone/>
              <a:defRPr sz="8501">
                <a:solidFill>
                  <a:schemeClr val="tx1">
                    <a:tint val="75000"/>
                  </a:schemeClr>
                </a:solidFill>
              </a:defRPr>
            </a:lvl2pPr>
            <a:lvl3pPr marL="4320588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82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176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47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764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2058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352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CAA0E-631A-4972-983E-50382FACDF2A}" type="datetimeFigureOut">
              <a:rPr lang="pt-BR"/>
              <a:pPr>
                <a:defRPr/>
              </a:pPr>
              <a:t>02/09/2024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E89E0C-41F8-4A1E-A29C-F33381A32A66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761854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36735" y="25397969"/>
            <a:ext cx="40663934" cy="7183203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1"/>
            </a:lvl3pPr>
            <a:lvl4pPr>
              <a:defRPr sz="8501"/>
            </a:lvl4pPr>
            <a:lvl5pPr>
              <a:defRPr sz="8501"/>
            </a:lvl5pPr>
            <a:lvl6pPr>
              <a:defRPr sz="8501"/>
            </a:lvl6pPr>
            <a:lvl7pPr>
              <a:defRPr sz="8501"/>
            </a:lvl7pPr>
            <a:lvl8pPr>
              <a:defRPr sz="8501"/>
            </a:lvl8pPr>
            <a:lvl9pPr>
              <a:defRPr sz="8501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520675" y="25397969"/>
            <a:ext cx="40663936" cy="7183203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1"/>
            </a:lvl3pPr>
            <a:lvl4pPr>
              <a:defRPr sz="8501"/>
            </a:lvl4pPr>
            <a:lvl5pPr>
              <a:defRPr sz="8501"/>
            </a:lvl5pPr>
            <a:lvl6pPr>
              <a:defRPr sz="8501"/>
            </a:lvl6pPr>
            <a:lvl7pPr>
              <a:defRPr sz="8501"/>
            </a:lvl7pPr>
            <a:lvl8pPr>
              <a:defRPr sz="8501"/>
            </a:lvl8pPr>
            <a:lvl9pPr>
              <a:defRPr sz="8501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C86D2-BD5D-43B4-A0DF-97E2A1CEA3AE}" type="datetimeFigureOut">
              <a:rPr lang="pt-BR"/>
              <a:pPr>
                <a:defRPr/>
              </a:pPr>
              <a:t>02/09/2024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A82E5C-BE8F-4704-84F0-685963D89F51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617399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0014" y="922500"/>
            <a:ext cx="17280256" cy="3839288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0015" y="5156383"/>
            <a:ext cx="8483460" cy="2148933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94" indent="0">
              <a:buNone/>
              <a:defRPr sz="9501" b="1"/>
            </a:lvl2pPr>
            <a:lvl3pPr marL="4320588" indent="0">
              <a:buNone/>
              <a:defRPr sz="8501" b="1"/>
            </a:lvl3pPr>
            <a:lvl4pPr marL="6480882" indent="0">
              <a:buNone/>
              <a:defRPr sz="7600" b="1"/>
            </a:lvl4pPr>
            <a:lvl5pPr marL="8641176" indent="0">
              <a:buNone/>
              <a:defRPr sz="7600" b="1"/>
            </a:lvl5pPr>
            <a:lvl6pPr marL="10801470" indent="0">
              <a:buNone/>
              <a:defRPr sz="7600" b="1"/>
            </a:lvl6pPr>
            <a:lvl7pPr marL="12961764" indent="0">
              <a:buNone/>
              <a:defRPr sz="7600" b="1"/>
            </a:lvl7pPr>
            <a:lvl8pPr marL="15122058" indent="0">
              <a:buNone/>
              <a:defRPr sz="7600" b="1"/>
            </a:lvl8pPr>
            <a:lvl9pPr marL="17282352" indent="0">
              <a:buNone/>
              <a:defRPr sz="7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960015" y="7305314"/>
            <a:ext cx="8483460" cy="13272213"/>
          </a:xfrm>
        </p:spPr>
        <p:txBody>
          <a:bodyPr/>
          <a:lstStyle>
            <a:lvl1pPr>
              <a:defRPr sz="11300"/>
            </a:lvl1pPr>
            <a:lvl2pPr>
              <a:defRPr sz="9501"/>
            </a:lvl2pPr>
            <a:lvl3pPr>
              <a:defRPr sz="8501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9753480" y="5156383"/>
            <a:ext cx="8486792" cy="2148933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94" indent="0">
              <a:buNone/>
              <a:defRPr sz="9501" b="1"/>
            </a:lvl2pPr>
            <a:lvl3pPr marL="4320588" indent="0">
              <a:buNone/>
              <a:defRPr sz="8501" b="1"/>
            </a:lvl3pPr>
            <a:lvl4pPr marL="6480882" indent="0">
              <a:buNone/>
              <a:defRPr sz="7600" b="1"/>
            </a:lvl4pPr>
            <a:lvl5pPr marL="8641176" indent="0">
              <a:buNone/>
              <a:defRPr sz="7600" b="1"/>
            </a:lvl5pPr>
            <a:lvl6pPr marL="10801470" indent="0">
              <a:buNone/>
              <a:defRPr sz="7600" b="1"/>
            </a:lvl6pPr>
            <a:lvl7pPr marL="12961764" indent="0">
              <a:buNone/>
              <a:defRPr sz="7600" b="1"/>
            </a:lvl7pPr>
            <a:lvl8pPr marL="15122058" indent="0">
              <a:buNone/>
              <a:defRPr sz="7600" b="1"/>
            </a:lvl8pPr>
            <a:lvl9pPr marL="17282352" indent="0">
              <a:buNone/>
              <a:defRPr sz="7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9753480" y="7305314"/>
            <a:ext cx="8486792" cy="13272213"/>
          </a:xfrm>
        </p:spPr>
        <p:txBody>
          <a:bodyPr/>
          <a:lstStyle>
            <a:lvl1pPr>
              <a:defRPr sz="11300"/>
            </a:lvl1pPr>
            <a:lvl2pPr>
              <a:defRPr sz="9501"/>
            </a:lvl2pPr>
            <a:lvl3pPr>
              <a:defRPr sz="8501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236B6-81F8-4673-97C7-0EC3F9EA6E93}" type="datetimeFigureOut">
              <a:rPr lang="pt-BR"/>
              <a:pPr>
                <a:defRPr/>
              </a:pPr>
              <a:t>02/09/2024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5E4F9-2D9C-43C1-8A3B-FB4631A88276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693317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136CD-5355-425A-8819-984686512718}" type="datetimeFigureOut">
              <a:rPr lang="pt-BR"/>
              <a:pPr>
                <a:defRPr/>
              </a:pPr>
              <a:t>02/09/2024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52B3C5-5C8D-4BBF-8DE7-60699C1C4CBD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440545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9774A-0672-4DFA-BBDA-1289FC979864}" type="datetimeFigureOut">
              <a:rPr lang="pt-BR"/>
              <a:pPr>
                <a:defRPr/>
              </a:pPr>
              <a:t>02/09/2024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7637EC-79C3-494D-A4EC-01F0115A7A05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794177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0017" y="917163"/>
            <a:ext cx="6316761" cy="3903278"/>
          </a:xfrm>
        </p:spPr>
        <p:txBody>
          <a:bodyPr anchor="b"/>
          <a:lstStyle>
            <a:lvl1pPr algn="l">
              <a:defRPr sz="9501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06779" y="917165"/>
            <a:ext cx="10733492" cy="19660364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1"/>
            </a:lvl4pPr>
            <a:lvl5pPr>
              <a:defRPr sz="9501"/>
            </a:lvl5pPr>
            <a:lvl6pPr>
              <a:defRPr sz="9501"/>
            </a:lvl6pPr>
            <a:lvl7pPr>
              <a:defRPr sz="9501"/>
            </a:lvl7pPr>
            <a:lvl8pPr>
              <a:defRPr sz="9501"/>
            </a:lvl8pPr>
            <a:lvl9pPr>
              <a:defRPr sz="9501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60017" y="4820444"/>
            <a:ext cx="6316761" cy="15757086"/>
          </a:xfrm>
        </p:spPr>
        <p:txBody>
          <a:bodyPr/>
          <a:lstStyle>
            <a:lvl1pPr marL="0" indent="0">
              <a:buNone/>
              <a:defRPr sz="6600"/>
            </a:lvl1pPr>
            <a:lvl2pPr marL="2160294" indent="0">
              <a:buNone/>
              <a:defRPr sz="5700"/>
            </a:lvl2pPr>
            <a:lvl3pPr marL="4320588" indent="0">
              <a:buNone/>
              <a:defRPr sz="4700"/>
            </a:lvl3pPr>
            <a:lvl4pPr marL="6480882" indent="0">
              <a:buNone/>
              <a:defRPr sz="4300"/>
            </a:lvl4pPr>
            <a:lvl5pPr marL="8641176" indent="0">
              <a:buNone/>
              <a:defRPr sz="4300"/>
            </a:lvl5pPr>
            <a:lvl6pPr marL="10801470" indent="0">
              <a:buNone/>
              <a:defRPr sz="4300"/>
            </a:lvl6pPr>
            <a:lvl7pPr marL="12961764" indent="0">
              <a:buNone/>
              <a:defRPr sz="4300"/>
            </a:lvl7pPr>
            <a:lvl8pPr marL="15122058" indent="0">
              <a:buNone/>
              <a:defRPr sz="4300"/>
            </a:lvl8pPr>
            <a:lvl9pPr marL="17282352" indent="0">
              <a:buNone/>
              <a:defRPr sz="43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5CB05-7B32-4D5C-BE6C-8FF55894467D}" type="datetimeFigureOut">
              <a:rPr lang="pt-BR"/>
              <a:pPr>
                <a:defRPr/>
              </a:pPr>
              <a:t>02/09/2024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83EE32-13B0-4D6A-B8BC-3AEC5D918641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734782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63390" y="16125018"/>
            <a:ext cx="11520170" cy="1903649"/>
          </a:xfrm>
        </p:spPr>
        <p:txBody>
          <a:bodyPr anchor="b"/>
          <a:lstStyle>
            <a:lvl1pPr algn="l">
              <a:defRPr sz="9501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763390" y="2058286"/>
            <a:ext cx="11520170" cy="13821442"/>
          </a:xfrm>
        </p:spPr>
        <p:txBody>
          <a:bodyPr rtlCol="0">
            <a:normAutofit/>
          </a:bodyPr>
          <a:lstStyle>
            <a:lvl1pPr marL="0" indent="0">
              <a:buNone/>
              <a:defRPr sz="15100"/>
            </a:lvl1pPr>
            <a:lvl2pPr marL="2160294" indent="0">
              <a:buNone/>
              <a:defRPr sz="13200"/>
            </a:lvl2pPr>
            <a:lvl3pPr marL="4320588" indent="0">
              <a:buNone/>
              <a:defRPr sz="11300"/>
            </a:lvl3pPr>
            <a:lvl4pPr marL="6480882" indent="0">
              <a:buNone/>
              <a:defRPr sz="9501"/>
            </a:lvl4pPr>
            <a:lvl5pPr marL="8641176" indent="0">
              <a:buNone/>
              <a:defRPr sz="9501"/>
            </a:lvl5pPr>
            <a:lvl6pPr marL="10801470" indent="0">
              <a:buNone/>
              <a:defRPr sz="9501"/>
            </a:lvl6pPr>
            <a:lvl7pPr marL="12961764" indent="0">
              <a:buNone/>
              <a:defRPr sz="9501"/>
            </a:lvl7pPr>
            <a:lvl8pPr marL="15122058" indent="0">
              <a:buNone/>
              <a:defRPr sz="9501"/>
            </a:lvl8pPr>
            <a:lvl9pPr marL="17282352" indent="0">
              <a:buNone/>
              <a:defRPr sz="9501"/>
            </a:lvl9pPr>
          </a:lstStyle>
          <a:p>
            <a:pPr lvl="0"/>
            <a:r>
              <a:rPr lang="pt-BR" noProof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763390" y="18028665"/>
            <a:ext cx="11520170" cy="2703498"/>
          </a:xfrm>
        </p:spPr>
        <p:txBody>
          <a:bodyPr/>
          <a:lstStyle>
            <a:lvl1pPr marL="0" indent="0">
              <a:buNone/>
              <a:defRPr sz="6600"/>
            </a:lvl1pPr>
            <a:lvl2pPr marL="2160294" indent="0">
              <a:buNone/>
              <a:defRPr sz="5700"/>
            </a:lvl2pPr>
            <a:lvl3pPr marL="4320588" indent="0">
              <a:buNone/>
              <a:defRPr sz="4700"/>
            </a:lvl3pPr>
            <a:lvl4pPr marL="6480882" indent="0">
              <a:buNone/>
              <a:defRPr sz="4300"/>
            </a:lvl4pPr>
            <a:lvl5pPr marL="8641176" indent="0">
              <a:buNone/>
              <a:defRPr sz="4300"/>
            </a:lvl5pPr>
            <a:lvl6pPr marL="10801470" indent="0">
              <a:buNone/>
              <a:defRPr sz="4300"/>
            </a:lvl6pPr>
            <a:lvl7pPr marL="12961764" indent="0">
              <a:buNone/>
              <a:defRPr sz="4300"/>
            </a:lvl7pPr>
            <a:lvl8pPr marL="15122058" indent="0">
              <a:buNone/>
              <a:defRPr sz="4300"/>
            </a:lvl8pPr>
            <a:lvl9pPr marL="17282352" indent="0">
              <a:buNone/>
              <a:defRPr sz="43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4E195-F0C3-47E3-BEF5-BE1B45952A9E}" type="datetimeFigureOut">
              <a:rPr lang="pt-BR"/>
              <a:pPr>
                <a:defRPr/>
              </a:pPr>
              <a:t>02/09/2024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1D5FF-3652-4F69-A56D-0BB71DAB6579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024534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720294" y="2516952"/>
            <a:ext cx="12959627" cy="4265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2054" tIns="216027" rIns="432054" bIns="2160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 dirty="0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720294" y="7550583"/>
            <a:ext cx="12959627" cy="12485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 dirty="0"/>
              <a:t>Clique para editar o texto mestre</a:t>
            </a:r>
          </a:p>
          <a:p>
            <a:pPr lvl="1"/>
            <a:r>
              <a:rPr lang="pt-BR" altLang="en-US" dirty="0"/>
              <a:t>Segundo nível</a:t>
            </a:r>
          </a:p>
          <a:p>
            <a:pPr lvl="2"/>
            <a:r>
              <a:rPr lang="pt-BR" altLang="en-US" dirty="0"/>
              <a:t>Terceiro nível</a:t>
            </a:r>
          </a:p>
          <a:p>
            <a:pPr lvl="3"/>
            <a:r>
              <a:rPr lang="pt-BR" altLang="en-US" dirty="0"/>
              <a:t>Quarto nível</a:t>
            </a:r>
          </a:p>
          <a:p>
            <a:pPr lvl="4"/>
            <a:r>
              <a:rPr lang="pt-BR" altLang="en-US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720295" y="21726623"/>
            <a:ext cx="3359485" cy="1363274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 defTabSz="4320588" fontAlgn="auto">
              <a:spcBef>
                <a:spcPts val="0"/>
              </a:spcBef>
              <a:spcAft>
                <a:spcPts val="0"/>
              </a:spcAft>
              <a:defRPr sz="40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398A62-DCA1-416E-B98F-C9E7D0A3589B}" type="datetimeFigureOut">
              <a:rPr lang="pt-BR" smtClean="0"/>
              <a:pPr>
                <a:defRPr/>
              </a:pPr>
              <a:t>02/09/2024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920003" y="21726623"/>
            <a:ext cx="4560209" cy="1363274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 defTabSz="4320588" fontAlgn="auto">
              <a:spcBef>
                <a:spcPts val="0"/>
              </a:spcBef>
              <a:spcAft>
                <a:spcPts val="0"/>
              </a:spcAft>
              <a:defRPr sz="40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10320437" y="21726623"/>
            <a:ext cx="3359485" cy="1363274"/>
          </a:xfrm>
          <a:prstGeom prst="rect">
            <a:avLst/>
          </a:prstGeom>
        </p:spPr>
        <p:txBody>
          <a:bodyPr vert="horz" wrap="square" lIns="432054" tIns="216027" rIns="432054" bIns="216027" numCol="1" anchor="ctr" anchorCtr="0" compatLnSpc="1">
            <a:prstTxWarp prst="textNoShape">
              <a:avLst/>
            </a:prstTxWarp>
          </a:bodyPr>
          <a:lstStyle>
            <a:lvl1pPr algn="r">
              <a:defRPr sz="40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97C0E1C-9DD4-4658-B0DA-A4DC49FCDFA1}" type="slidenum">
              <a:rPr lang="pt-BR" altLang="en-US" smtClean="0"/>
              <a:pPr/>
              <a:t>‹nº›</a:t>
            </a:fld>
            <a:endParaRPr lang="pt-BR" altLang="en-US"/>
          </a:p>
        </p:txBody>
      </p:sp>
      <p:pic>
        <p:nvPicPr>
          <p:cNvPr id="2" name="Imagem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-19793"/>
            <a:ext cx="14400212" cy="2871508"/>
          </a:xfrm>
          <a:prstGeom prst="rect">
            <a:avLst/>
          </a:prstGeom>
        </p:spPr>
      </p:pic>
      <p:pic>
        <p:nvPicPr>
          <p:cNvPr id="8" name="Picture 17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" y="24033309"/>
            <a:ext cx="14400213" cy="1590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319636" rtl="0" eaLnBrk="1" fontAlgn="base" hangingPunct="1">
        <a:spcBef>
          <a:spcPct val="0"/>
        </a:spcBef>
        <a:spcAft>
          <a:spcPct val="0"/>
        </a:spcAft>
        <a:defRPr sz="12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19636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</a:defRPr>
      </a:lvl2pPr>
      <a:lvl3pPr algn="ctr" defTabSz="4319636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</a:defRPr>
      </a:lvl3pPr>
      <a:lvl4pPr algn="ctr" defTabSz="4319636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</a:defRPr>
      </a:lvl4pPr>
      <a:lvl5pPr algn="ctr" defTabSz="4319636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</a:defRPr>
      </a:lvl5pPr>
      <a:lvl6pPr marL="457205" algn="ctr" defTabSz="4319636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</a:defRPr>
      </a:lvl6pPr>
      <a:lvl7pPr marL="914410" algn="ctr" defTabSz="4319636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</a:defRPr>
      </a:lvl7pPr>
      <a:lvl8pPr marL="1371616" algn="ctr" defTabSz="4319636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</a:defRPr>
      </a:lvl8pPr>
      <a:lvl9pPr marL="1828820" algn="ctr" defTabSz="4319636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1619268" indent="-1619268" algn="l" defTabSz="4319636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002" indent="-1349390" algn="l" defTabSz="4319636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735" indent="-1079512" algn="l" defTabSz="4319636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3pPr>
      <a:lvl4pPr marL="7559759" indent="-1079512" algn="l" defTabSz="4319636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9720371" indent="-1079512" algn="l" defTabSz="4319636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617" indent="-1080147" algn="l" defTabSz="4320588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1" kern="1200">
          <a:solidFill>
            <a:schemeClr val="tx1"/>
          </a:solidFill>
          <a:latin typeface="+mn-lt"/>
          <a:ea typeface="+mn-ea"/>
          <a:cs typeface="+mn-cs"/>
        </a:defRPr>
      </a:lvl6pPr>
      <a:lvl7pPr marL="14041911" indent="-1080147" algn="l" defTabSz="4320588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1" kern="1200">
          <a:solidFill>
            <a:schemeClr val="tx1"/>
          </a:solidFill>
          <a:latin typeface="+mn-lt"/>
          <a:ea typeface="+mn-ea"/>
          <a:cs typeface="+mn-cs"/>
        </a:defRPr>
      </a:lvl7pPr>
      <a:lvl8pPr marL="16202205" indent="-1080147" algn="l" defTabSz="4320588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1" kern="1200">
          <a:solidFill>
            <a:schemeClr val="tx1"/>
          </a:solidFill>
          <a:latin typeface="+mn-lt"/>
          <a:ea typeface="+mn-ea"/>
          <a:cs typeface="+mn-cs"/>
        </a:defRPr>
      </a:lvl8pPr>
      <a:lvl9pPr marL="18362499" indent="-1080147" algn="l" defTabSz="4320588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88" rtl="0" eaLnBrk="1" latinLnBrk="0" hangingPunct="1">
        <a:defRPr sz="8501" kern="1200">
          <a:solidFill>
            <a:schemeClr val="tx1"/>
          </a:solidFill>
          <a:latin typeface="+mn-lt"/>
          <a:ea typeface="+mn-ea"/>
          <a:cs typeface="+mn-cs"/>
        </a:defRPr>
      </a:lvl1pPr>
      <a:lvl2pPr marL="2160294" algn="l" defTabSz="4320588" rtl="0" eaLnBrk="1" latinLnBrk="0" hangingPunct="1">
        <a:defRPr sz="8501" kern="1200">
          <a:solidFill>
            <a:schemeClr val="tx1"/>
          </a:solidFill>
          <a:latin typeface="+mn-lt"/>
          <a:ea typeface="+mn-ea"/>
          <a:cs typeface="+mn-cs"/>
        </a:defRPr>
      </a:lvl2pPr>
      <a:lvl3pPr marL="4320588" algn="l" defTabSz="4320588" rtl="0" eaLnBrk="1" latinLnBrk="0" hangingPunct="1">
        <a:defRPr sz="8501" kern="1200">
          <a:solidFill>
            <a:schemeClr val="tx1"/>
          </a:solidFill>
          <a:latin typeface="+mn-lt"/>
          <a:ea typeface="+mn-ea"/>
          <a:cs typeface="+mn-cs"/>
        </a:defRPr>
      </a:lvl3pPr>
      <a:lvl4pPr marL="6480882" algn="l" defTabSz="4320588" rtl="0" eaLnBrk="1" latinLnBrk="0" hangingPunct="1">
        <a:defRPr sz="8501" kern="1200">
          <a:solidFill>
            <a:schemeClr val="tx1"/>
          </a:solidFill>
          <a:latin typeface="+mn-lt"/>
          <a:ea typeface="+mn-ea"/>
          <a:cs typeface="+mn-cs"/>
        </a:defRPr>
      </a:lvl4pPr>
      <a:lvl5pPr marL="8641176" algn="l" defTabSz="4320588" rtl="0" eaLnBrk="1" latinLnBrk="0" hangingPunct="1">
        <a:defRPr sz="8501" kern="1200">
          <a:solidFill>
            <a:schemeClr val="tx1"/>
          </a:solidFill>
          <a:latin typeface="+mn-lt"/>
          <a:ea typeface="+mn-ea"/>
          <a:cs typeface="+mn-cs"/>
        </a:defRPr>
      </a:lvl5pPr>
      <a:lvl6pPr marL="10801470" algn="l" defTabSz="4320588" rtl="0" eaLnBrk="1" latinLnBrk="0" hangingPunct="1">
        <a:defRPr sz="8501" kern="1200">
          <a:solidFill>
            <a:schemeClr val="tx1"/>
          </a:solidFill>
          <a:latin typeface="+mn-lt"/>
          <a:ea typeface="+mn-ea"/>
          <a:cs typeface="+mn-cs"/>
        </a:defRPr>
      </a:lvl6pPr>
      <a:lvl7pPr marL="12961764" algn="l" defTabSz="4320588" rtl="0" eaLnBrk="1" latinLnBrk="0" hangingPunct="1">
        <a:defRPr sz="8501" kern="1200">
          <a:solidFill>
            <a:schemeClr val="tx1"/>
          </a:solidFill>
          <a:latin typeface="+mn-lt"/>
          <a:ea typeface="+mn-ea"/>
          <a:cs typeface="+mn-cs"/>
        </a:defRPr>
      </a:lvl7pPr>
      <a:lvl8pPr marL="15122058" algn="l" defTabSz="4320588" rtl="0" eaLnBrk="1" latinLnBrk="0" hangingPunct="1">
        <a:defRPr sz="8501" kern="1200">
          <a:solidFill>
            <a:schemeClr val="tx1"/>
          </a:solidFill>
          <a:latin typeface="+mn-lt"/>
          <a:ea typeface="+mn-ea"/>
          <a:cs typeface="+mn-cs"/>
        </a:defRPr>
      </a:lvl8pPr>
      <a:lvl9pPr marL="17282352" algn="l" defTabSz="4320588" rtl="0" eaLnBrk="1" latinLnBrk="0" hangingPunct="1">
        <a:defRPr sz="85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592070" y="6244903"/>
            <a:ext cx="6438623" cy="10248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9" tIns="45710" rIns="91419" bIns="45710">
            <a:spAutoFit/>
          </a:bodyPr>
          <a:lstStyle>
            <a:lvl1pPr defTabSz="912813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912813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912813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912813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pt-BR" altLang="en-US" sz="4000" b="1" dirty="0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Objetivos e Motivação</a:t>
            </a:r>
          </a:p>
          <a:p>
            <a:pPr algn="just">
              <a:spcBef>
                <a:spcPct val="50000"/>
              </a:spcBef>
            </a:pP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Lorem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ipsum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dolor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sit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amet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,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consectetuer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adipiscing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elit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. Etiam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eget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ligula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eu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lectus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lobortis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condimentum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.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Aliquam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nonummy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auctor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massa.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Pellentesque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habitant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morbi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tristique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senectus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et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netus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et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malesuada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fames ac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turpis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egestas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.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Nulla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at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risus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.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Quisque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purus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magna,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auctor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et,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sagittis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ac,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posuere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eu,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lectus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. Nam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mattis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,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felis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ut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adipiscing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[01]. </a:t>
            </a:r>
          </a:p>
        </p:txBody>
      </p:sp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7424888" y="10886078"/>
            <a:ext cx="6501703" cy="13326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9" tIns="45710" rIns="91419" bIns="45710">
            <a:spAutoFit/>
          </a:bodyPr>
          <a:lstStyle>
            <a:lvl1pPr defTabSz="912813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912813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912813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912813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pt-BR" altLang="en-US" sz="4000" b="1" dirty="0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Análise dos resultados</a:t>
            </a:r>
          </a:p>
          <a:p>
            <a:pPr algn="just">
              <a:spcBef>
                <a:spcPct val="50000"/>
              </a:spcBef>
            </a:pPr>
            <a:r>
              <a:rPr lang="pt-BR" altLang="en-US" sz="4000" b="1" dirty="0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.....</a:t>
            </a:r>
          </a:p>
          <a:p>
            <a:pPr algn="just">
              <a:spcBef>
                <a:spcPct val="50000"/>
              </a:spcBef>
            </a:pPr>
            <a:endParaRPr lang="pt-BR" altLang="en-US" sz="4000" b="1" dirty="0">
              <a:solidFill>
                <a:srgbClr val="0000FF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algn="just">
              <a:spcBef>
                <a:spcPct val="50000"/>
              </a:spcBef>
            </a:pPr>
            <a:r>
              <a:rPr lang="pt-BR" altLang="en-US" sz="4000" b="1" dirty="0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Conclusões</a:t>
            </a:r>
          </a:p>
          <a:p>
            <a:pPr algn="just">
              <a:spcBef>
                <a:spcPct val="50000"/>
              </a:spcBef>
            </a:pP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Claritas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est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etiam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processus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dynamicus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,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qui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sequitur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mutationem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consuetudium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lectorum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.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Mirum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est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notare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quam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littera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gothica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,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quam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nunc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putamus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parum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claram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,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anteposuerit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litterarum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formas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humanitatis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per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seacula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quarta decima et quinta decima.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Eodem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modo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typi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,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qui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nunc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nobis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videntur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parum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clari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,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fiant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sollemnes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 in </a:t>
            </a:r>
            <a:r>
              <a:rPr lang="pt-BR" altLang="en-US" sz="4000" dirty="0" err="1">
                <a:latin typeface="Arial" panose="020B0604020202020204" pitchFamily="34" charset="0"/>
                <a:ea typeface="MS PGothic" panose="020B0600070205080204" pitchFamily="34" charset="-128"/>
              </a:rPr>
              <a:t>futurum</a:t>
            </a:r>
            <a:r>
              <a:rPr lang="pt-BR" altLang="en-US" sz="4000" dirty="0">
                <a:latin typeface="Arial" panose="020B0604020202020204" pitchFamily="34" charset="0"/>
                <a:ea typeface="MS PGothic" panose="020B0600070205080204" pitchFamily="34" charset="-128"/>
              </a:rPr>
              <a:t>.</a:t>
            </a:r>
          </a:p>
          <a:p>
            <a:pPr algn="just">
              <a:spcBef>
                <a:spcPct val="50000"/>
              </a:spcBef>
            </a:pPr>
            <a:endParaRPr lang="pt-BR" altLang="en-US" sz="4000" b="1" dirty="0">
              <a:solidFill>
                <a:srgbClr val="0000FF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3317" name="TextBox 12"/>
          <p:cNvSpPr txBox="1">
            <a:spLocks noChangeArrowheads="1"/>
          </p:cNvSpPr>
          <p:nvPr/>
        </p:nvSpPr>
        <p:spPr bwMode="auto">
          <a:xfrm>
            <a:off x="-694" y="3166290"/>
            <a:ext cx="14306550" cy="846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9" tIns="45710" rIns="91419" bIns="45710">
            <a:spAutoFit/>
          </a:bodyPr>
          <a:lstStyle>
            <a:lvl1pPr defTabSz="912813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912813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912813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912813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pt-BR" altLang="pt-BR" sz="4900" dirty="0">
                <a:solidFill>
                  <a:srgbClr val="0000FF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Título: </a:t>
            </a:r>
            <a:r>
              <a:rPr lang="pt-BR" altLang="pt-BR" sz="4900" dirty="0" err="1">
                <a:solidFill>
                  <a:srgbClr val="0000FF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Lorem</a:t>
            </a:r>
            <a:r>
              <a:rPr lang="pt-BR" altLang="pt-BR" sz="4900" dirty="0">
                <a:solidFill>
                  <a:srgbClr val="0000FF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 ipsum </a:t>
            </a:r>
            <a:r>
              <a:rPr lang="pt-BR" altLang="pt-BR" sz="4900" dirty="0" err="1">
                <a:solidFill>
                  <a:srgbClr val="0000FF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dolor</a:t>
            </a:r>
            <a:r>
              <a:rPr lang="pt-BR" altLang="pt-BR" sz="4900" dirty="0">
                <a:solidFill>
                  <a:srgbClr val="0000FF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 </a:t>
            </a:r>
            <a:r>
              <a:rPr lang="pt-BR" altLang="pt-BR" sz="4900" dirty="0" err="1">
                <a:solidFill>
                  <a:srgbClr val="0000FF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sit</a:t>
            </a:r>
            <a:r>
              <a:rPr lang="pt-BR" altLang="pt-BR" sz="4900" dirty="0">
                <a:solidFill>
                  <a:srgbClr val="0000FF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 </a:t>
            </a:r>
            <a:r>
              <a:rPr lang="pt-BR" altLang="pt-BR" sz="4900" dirty="0" err="1">
                <a:solidFill>
                  <a:srgbClr val="0000FF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amet</a:t>
            </a:r>
            <a:endParaRPr lang="pt-BR" altLang="pt-BR" sz="4900" dirty="0">
              <a:solidFill>
                <a:srgbClr val="0000FF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13318" name="TextBox 8"/>
          <p:cNvSpPr txBox="1">
            <a:spLocks noChangeArrowheads="1"/>
          </p:cNvSpPr>
          <p:nvPr/>
        </p:nvSpPr>
        <p:spPr bwMode="auto">
          <a:xfrm>
            <a:off x="1007418" y="4489436"/>
            <a:ext cx="12139613" cy="1323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9" tIns="45710" rIns="91419" bIns="45710">
            <a:spAutoFit/>
          </a:bodyPr>
          <a:lstStyle>
            <a:lvl1pPr defTabSz="912813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912813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912813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912813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pt-BR" altLang="pt-BR" sz="4000" b="1" dirty="0">
                <a:solidFill>
                  <a:srgbClr val="595959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Autores</a:t>
            </a:r>
            <a:r>
              <a:rPr lang="pt-BR" altLang="pt-BR" sz="4000" dirty="0">
                <a:solidFill>
                  <a:srgbClr val="595959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: </a:t>
            </a:r>
            <a:r>
              <a:rPr lang="pt-BR" altLang="pt-BR" sz="4000" dirty="0" err="1">
                <a:solidFill>
                  <a:srgbClr val="0000FF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Nononoo</a:t>
            </a:r>
            <a:r>
              <a:rPr lang="pt-BR" altLang="pt-BR" sz="4000" dirty="0">
                <a:solidFill>
                  <a:srgbClr val="0000FF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 No </a:t>
            </a:r>
            <a:r>
              <a:rPr lang="pt-BR" altLang="pt-BR" sz="4000" dirty="0" err="1">
                <a:solidFill>
                  <a:srgbClr val="0000FF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Nonooono</a:t>
            </a:r>
            <a:endParaRPr lang="pt-BR" altLang="pt-BR" sz="4000" dirty="0">
              <a:solidFill>
                <a:srgbClr val="0000FF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  <a:p>
            <a:pPr algn="ctr"/>
            <a:r>
              <a:rPr lang="pt-BR" altLang="pt-BR" sz="4000" b="1" dirty="0">
                <a:solidFill>
                  <a:srgbClr val="595959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Unidade/instituição</a:t>
            </a:r>
            <a:r>
              <a:rPr lang="pt-BR" altLang="pt-BR" sz="4000" dirty="0">
                <a:solidFill>
                  <a:srgbClr val="595959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: </a:t>
            </a:r>
            <a:r>
              <a:rPr lang="pt-BR" altLang="pt-BR" sz="4000" dirty="0"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Nono </a:t>
            </a:r>
            <a:r>
              <a:rPr lang="pt-BR" altLang="pt-BR" sz="4000" dirty="0" err="1"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Nonono</a:t>
            </a:r>
            <a:r>
              <a:rPr lang="pt-BR" altLang="pt-BR" sz="4000" dirty="0"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 </a:t>
            </a:r>
          </a:p>
        </p:txBody>
      </p:sp>
      <p:pic>
        <p:nvPicPr>
          <p:cNvPr id="13326" name="Picture 3" descr="C:\Users\VAIO\Desktop\arquitetur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247" y="17549431"/>
            <a:ext cx="6099795" cy="597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8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146" y="6056227"/>
            <a:ext cx="6090869" cy="4653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template_poster</Template>
  <TotalTime>1025</TotalTime>
  <Words>144</Words>
  <Application>Microsoft Office PowerPoint</Application>
  <PresentationFormat>Personalizar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Tahoma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Daniel Konno</dc:creator>
  <cp:lastModifiedBy>RUSP</cp:lastModifiedBy>
  <cp:revision>20</cp:revision>
  <dcterms:created xsi:type="dcterms:W3CDTF">2016-06-14T21:11:47Z</dcterms:created>
  <dcterms:modified xsi:type="dcterms:W3CDTF">2024-09-02T17:30:18Z</dcterms:modified>
</cp:coreProperties>
</file>